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26" d="100"/>
          <a:sy n="26" d="100"/>
        </p:scale>
        <p:origin x="158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6378D-165F-448C-B0DD-71874C275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8DA2E54-83CA-4819-A2BC-895218E620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BE16B40-6167-4A1A-A76D-B857242C5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8631024-0078-41F6-8854-9F47DDEEB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52FF53-C83F-4E71-B1E6-C2E8BA46ED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44467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21B233-CB9D-4A32-AE48-76BDB2EF6E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2D7F5F9-D96C-462D-92EF-24ABD1E7CF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BBC2B1-1001-4278-A7D5-3BC13513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96F797-9221-4879-B93B-6E2E8A2C1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45C0A03-E606-42E9-A00D-43361CCA0D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057680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55FFC59-C025-4C0F-9A6E-A90A6A2826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76A1137-2F36-4286-B8A3-EF043B3873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E193DEF-73A5-4277-B66B-7A4F25725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CD5344-EB8D-4F01-AD6B-CCD6EF922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6B0ABEA-E257-42C4-BE0B-8356E32FB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932340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04356A-0DDB-4ACA-A788-889879CEC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752EEB6-23AB-4EAF-B125-8B7D4A7DEF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2F04A69-2940-4C73-A591-6D4E6766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6E897D5-9BF6-4C10-84E5-5443284C5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174F4E0-4FE9-4D3A-9337-258FEF2F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28997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D78FA1-61D6-4BA7-BC8A-122019CA8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884D2F1-9E87-47C9-80F8-62D5F2290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D0FE2E-D105-4E2A-A953-D5C6DF971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E94A06A-D072-4AB8-B3E2-3E38177293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A1AB52B-EC6C-427A-9C0F-9EBF748971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67254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540C23-0956-4388-9591-059098502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CDA1A15-AE93-4FB1-80E0-BEA7DE05934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9E72A6-244C-4063-9698-B7B2B3E33E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B36B004-C98A-4F56-A6F1-4393FDE6A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3FFBC7D-36D5-4B24-80FE-A7FB39D72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1406804-00CD-48A6-BE11-E65BA70F6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45877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557C53-4900-4A2B-AE8A-49D387F735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C2AC6AA-648A-4667-9A7E-41322DE8AB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759BAB1-6976-479A-A425-28550226AF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C6B755F2-18D9-4B7A-B1F4-B838A4D37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64990329-FE25-4DF5-A5EE-5E7EC9A63E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FE43084-91B9-4B72-895C-445C6152B7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ACB873CB-12BB-411D-9670-976246EC7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D1B0CCC4-E09E-43D2-AF7C-4072BB43FF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2244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7D50F3-1098-4F27-AA69-366605EF2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82EF34FC-710E-4D81-81D2-6C99DE23E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E36D348-8879-4443-9DE5-C586DE3FA5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E1DDA24E-2CAE-4B99-B7E5-4686A9B77F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685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04A28438-3943-4D0A-8E1F-533042A4EC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E94F1292-F6FD-4461-A90B-BA4529A17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1980234C-BBA7-4BC9-9E8E-C7CAA1C56A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40540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064910-6C5B-4A4E-90AE-92D9657823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599180-EAF5-4A6E-807B-0794B6647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584C066-4D9A-4119-969D-BE6D4C0CD6F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D402514-8C69-4F63-96BA-4658D3CF9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1D256C7-4F3F-40AC-95A4-DE9E0CEEB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85A027C-C491-4940-99EB-277D16DA7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997300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970335-5DEE-4679-BF33-4781DF4DC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6C6DF0DC-803E-4E94-9997-31B177932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D641ABE-3540-4C5B-AE0A-231D7D3B7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D7845D6-5D13-413E-87C1-5204FBB9F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E36484B-DE6A-461B-935B-CC6D5EE198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47362C7-5B8C-412D-ACAA-12FB5A5E3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099571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4A065297-DD4A-4090-BFB6-A4F2A7596B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DA62C717-1158-4635-9F67-DCD5FE317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E740D0A-C9BC-40A7-B250-8B974E529F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D8A038-9792-418D-A6A6-67FCEAA30EBC}" type="datetimeFigureOut">
              <a:rPr lang="es-MX" smtClean="0"/>
              <a:t>04/05/2020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EFC0CC-E567-4916-83DD-3EBF147BAB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11696FC-4AA9-471D-911B-8E7516C4A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8579FB-E78D-4F39-A886-C01D49C8CDF8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4985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8164A0-B314-443E-A806-74A44D2D87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904CA6-65EB-4CB4-97C5-C686F86AD4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14" name="Grabación de pantalla 13">
            <a:hlinkClick r:id="" action="ppaction://media"/>
            <a:extLst>
              <a:ext uri="{FF2B5EF4-FFF2-40B4-BE49-F238E27FC236}">
                <a16:creationId xmlns:a16="http://schemas.microsoft.com/office/drawing/2014/main" id="{02ABD3EC-5EA3-4F11-9DDF-ECD7CC4A94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588"/>
            <a:ext cx="12192000" cy="685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090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25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0</Words>
  <Application>Microsoft Office PowerPoint</Application>
  <PresentationFormat>Panorámica</PresentationFormat>
  <Paragraphs>0</Paragraphs>
  <Slides>1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 ola</dc:creator>
  <cp:lastModifiedBy>leo ola</cp:lastModifiedBy>
  <cp:revision>7</cp:revision>
  <dcterms:created xsi:type="dcterms:W3CDTF">2020-05-04T18:49:57Z</dcterms:created>
  <dcterms:modified xsi:type="dcterms:W3CDTF">2020-05-04T19:58:25Z</dcterms:modified>
</cp:coreProperties>
</file>

<file path=docProps/thumbnail.jpeg>
</file>